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305" r:id="rId3"/>
    <p:sldId id="323" r:id="rId4"/>
    <p:sldId id="378" r:id="rId5"/>
    <p:sldId id="359" r:id="rId6"/>
    <p:sldId id="304" r:id="rId7"/>
    <p:sldId id="311" r:id="rId8"/>
    <p:sldId id="306" r:id="rId9"/>
    <p:sldId id="307" r:id="rId10"/>
    <p:sldId id="314" r:id="rId11"/>
    <p:sldId id="309" r:id="rId12"/>
    <p:sldId id="371" r:id="rId13"/>
    <p:sldId id="370" r:id="rId14"/>
    <p:sldId id="316" r:id="rId15"/>
    <p:sldId id="324" r:id="rId16"/>
    <p:sldId id="328" r:id="rId17"/>
    <p:sldId id="377" r:id="rId18"/>
    <p:sldId id="372" r:id="rId19"/>
    <p:sldId id="355" r:id="rId20"/>
    <p:sldId id="329" r:id="rId21"/>
    <p:sldId id="363" r:id="rId22"/>
    <p:sldId id="368" r:id="rId23"/>
    <p:sldId id="356" r:id="rId24"/>
    <p:sldId id="379" r:id="rId25"/>
    <p:sldId id="353" r:id="rId26"/>
    <p:sldId id="320" r:id="rId27"/>
    <p:sldId id="321" r:id="rId28"/>
    <p:sldId id="299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435" autoAdjust="0"/>
  </p:normalViewPr>
  <p:slideViewPr>
    <p:cSldViewPr>
      <p:cViewPr varScale="1">
        <p:scale>
          <a:sx n="66" d="100"/>
          <a:sy n="66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17A8-E4C3-4817-BBFF-38148578FC26}" type="datetimeFigureOut">
              <a:rPr lang="de-DE" smtClean="0"/>
              <a:t>27.10.2020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54CA-5F61-4409-AD44-995005A3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341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D6C7E-7007-4228-8DC7-E159B9985D35}" type="datetimeFigureOut">
              <a:rPr lang="de-DE" smtClean="0"/>
              <a:t>27.10.2020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359E-35D1-4544-8A15-3774906812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6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359E-35D1-4544-8A15-3774906812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06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Marketing\Debora_Schiffer\016\016_Präsentationsvorlagen_UzK\016_PPT_Lay_TiteL_V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211814"/>
            <a:ext cx="1656186" cy="8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0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5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M:\Marketing\CD\CD_Logos\UzK_Logo_Quadrat_uniblau\UzK_LogoQuadra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56" y="5877272"/>
            <a:ext cx="1301032" cy="6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360040" y="6335742"/>
            <a:ext cx="5868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1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Fachschaft Chemie der Universität zu Köln | Orientierungseinheit</a:t>
            </a:r>
            <a:r>
              <a:rPr lang="de-DE" altLang="de-DE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| Rose Jordan |</a:t>
            </a:r>
            <a:r>
              <a:rPr lang="de-DE" altLang="de-DE" sz="11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fld id="{F98651E8-28A9-40EA-971A-EE9F3AB7359B}" type="datetime1">
              <a:rPr lang="de-DE" altLang="de-DE" sz="1100" smtClean="0">
                <a:solidFill>
                  <a:schemeClr val="tx1"/>
                </a:solidFill>
                <a:latin typeface="Arial Narrow" panose="020B0606020202030204" pitchFamily="34" charset="0"/>
              </a:rPr>
              <a:pPr/>
              <a:t>27.10.2020</a:t>
            </a:fld>
            <a:endParaRPr lang="de-DE" altLang="de-DE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2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7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74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5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47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:\Marketing\Debora_Schiffer\016\016_Präsentationsvorlagen_UzK\016_PPT_Lay_TiteL_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:\Marketing\CD\CD_Logos\UzK_Logo_Quadrat_uniblau\UzK_LogoQuadr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211814"/>
            <a:ext cx="1656186" cy="8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7" y="5157192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Fachschaft Chemie der Universität zu Köln</a:t>
            </a:r>
          </a:p>
        </p:txBody>
      </p:sp>
      <p:sp>
        <p:nvSpPr>
          <p:cNvPr id="8" name="Rechteck 7"/>
          <p:cNvSpPr/>
          <p:nvPr/>
        </p:nvSpPr>
        <p:spPr>
          <a:xfrm>
            <a:off x="360040" y="6335742"/>
            <a:ext cx="5868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Math-Nat</a:t>
            </a:r>
            <a:r>
              <a:rPr lang="de-DE" altLang="de-DE" sz="110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/ Chemie</a:t>
            </a:r>
            <a:r>
              <a:rPr lang="de-DE" altLang="de-D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/  Fachschaft </a:t>
            </a:r>
            <a:r>
              <a:rPr lang="de-DE" altLang="de-DE" sz="110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| </a:t>
            </a:r>
            <a:r>
              <a:rPr lang="de-DE" altLang="de-D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Orientierungseinheit | Rose Jordan |</a:t>
            </a:r>
            <a:r>
              <a:rPr lang="de-DE" altLang="de-DE" sz="110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fld id="{F98651E8-28A9-40EA-971A-EE9F3AB7359B}" type="datetime1">
              <a:rPr lang="de-DE" altLang="de-DE" sz="1100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27.10.2020</a:t>
            </a:fld>
            <a:endParaRPr lang="de-DE" altLang="de-DE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79712" y="1461487"/>
            <a:ext cx="58326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Orientierungseinheit</a:t>
            </a:r>
          </a:p>
          <a:p>
            <a:pPr algn="ctr"/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err="1"/>
              <a:t>Willkommen</a:t>
            </a:r>
            <a:r>
              <a:rPr lang="en-GB" sz="3200" dirty="0"/>
              <a:t> in </a:t>
            </a:r>
            <a:r>
              <a:rPr lang="en-GB" sz="3200" dirty="0" err="1"/>
              <a:t>eurem</a:t>
            </a:r>
            <a:r>
              <a:rPr lang="en-GB" sz="3200" dirty="0"/>
              <a:t> </a:t>
            </a:r>
            <a:r>
              <a:rPr lang="en-GB" sz="3200" dirty="0" err="1"/>
              <a:t>neuen</a:t>
            </a:r>
            <a:r>
              <a:rPr lang="en-GB" sz="3200" dirty="0"/>
              <a:t> </a:t>
            </a:r>
            <a:r>
              <a:rPr lang="en-GB" sz="3200" dirty="0" err="1"/>
              <a:t>Zuhause</a:t>
            </a:r>
            <a:r>
              <a:rPr lang="en-GB" sz="3200" dirty="0"/>
              <a:t>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267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30583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Tutorien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268760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Fachtutorien für die ersten drei Semester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Allgemeine Chemie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Anorganische Chemie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Organische Chemie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Theoretische Chemie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Physikalische Chemie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Physik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Ansprechpartner für fachliche Fragen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Probeklausuren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Termine: gibt es unter fs-chemie.uni-koeln.de/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tutorium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 Narrow" panose="020B0606020202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8AAED1-F275-4DD3-96AF-45E7FCFF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99" y="19168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8352928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Sprechstunden:	Siehe Plan in der Fachschaft und online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Sitzungen:		Jeden Donnerstag um 19 Uhr, aktuell 			per Zoom</a:t>
            </a:r>
          </a:p>
          <a:p>
            <a:pPr marL="0" indent="0">
              <a:buClr>
                <a:srgbClr val="457A93"/>
              </a:buClr>
              <a:buNone/>
            </a:pP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			(Termin kann sich ändern, bei Interesse 			einfach in der Fachschaft erkundigen)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Website:		www.fs-chemie.uni-koeln.de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Email:		fs-chemie@uni-koeln.de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Telefon:		0221-470-4415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Facebook:		facebook.com/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chemiefachschaft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Instagram: 	instagram.com/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fs.chemie.koeln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F4D30C4-0FE2-4768-8E1B-94884531C574}"/>
              </a:ext>
            </a:extLst>
          </p:cNvPr>
          <p:cNvSpPr txBox="1"/>
          <p:nvPr/>
        </p:nvSpPr>
        <p:spPr>
          <a:xfrm>
            <a:off x="317450" y="188640"/>
            <a:ext cx="864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zu anderen Fachschaften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1A61E4-6A25-44EA-ADB9-A05031BE6064}"/>
              </a:ext>
            </a:extLst>
          </p:cNvPr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118AF-455B-4F83-851E-2D205656BAC1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276872"/>
            <a:ext cx="835292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Fachschaft Biologie 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weiterer Ansprechpartner für Biochemiker, speziell bei Fragen zu den Bio-Modulen eures Studiengangs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Mail: fs-bio@uni-koeln.de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Facebook: https://www.facebook.com/fsbiokoeln/</a:t>
            </a:r>
          </a:p>
          <a:p>
            <a:pPr marL="457200" lvl="1" indent="0">
              <a:buClr>
                <a:srgbClr val="457A93"/>
              </a:buClr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0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F4D30C4-0FE2-4768-8E1B-94884531C574}"/>
              </a:ext>
            </a:extLst>
          </p:cNvPr>
          <p:cNvSpPr txBox="1"/>
          <p:nvPr/>
        </p:nvSpPr>
        <p:spPr>
          <a:xfrm>
            <a:off x="317450" y="188640"/>
            <a:ext cx="8647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zu anderen Fachschaften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5118AF-455B-4F83-851E-2D205656BAC1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118905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Fachschaft Chemiedidaktik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Ansprechpartner für Lehrämtler bei speziell das Lehramtsstudium betreffenden Fragen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Mail: fachschaft-chemiedidaktik@uni-koeln.de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Facebook: https://www.facebook.com/chemiedidaktikfachschaft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03E2F8-703D-4803-A227-7DC1B364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796990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Praktika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856895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Meist 13-18 Uhr 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 der Uni selbst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Anwesenheitspflicht (ganz besonders bei der Sicherheitsbelehrung!)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Antestate und Protokolle/Laborjournal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Einzel- oder Partnerarbeit mit einem festen Laborpartner</a:t>
            </a:r>
          </a:p>
          <a:p>
            <a:pPr marL="0" indent="0">
              <a:buClr>
                <a:srgbClr val="457A93"/>
              </a:buClr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 Narrow" panose="020B0606020202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23A44D-E1DF-4244-AA33-24729CAA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5" y="4479974"/>
            <a:ext cx="1944216" cy="17281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E311D-983D-4C2A-9827-2EADE69D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767" y="542583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Laborversicherung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Laborversicherung für Schäden, die im Laborbetrieb anfallen (auch an Personen)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12 oder 18 € im Semester (einfach/erweitert)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maximal 50 € Selbstbeteiligung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http://www.chemie.uni-koeln.de/evaluation0.html</a:t>
            </a:r>
          </a:p>
          <a:p>
            <a:pPr marL="0" indent="0">
              <a:buClr>
                <a:srgbClr val="457A93"/>
              </a:buClr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Spinde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1745" y="117944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Im Untergeschoss des Departments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Anmeldung über die Fachschaft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Verlängerung einmal jährlich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Öffnung nicht verlängerter Spinde Ende Oktober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Wie bekomme ich einen Spind?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leeren, offenen Spind suchen und Schloss anbringen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Nummer merken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der Fachschaft in die Liste eintragen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Keine Lebensmittel gemeinsam mit Kitteln etc. lagern!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B22244-8F70-4180-89FF-ECB7420AA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84" y="92239"/>
            <a:ext cx="1902466" cy="19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30583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Spinde und Corona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1745" y="117944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57A93"/>
              </a:buClr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B22244-8F70-4180-89FF-ECB7420AA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89" y="3717032"/>
            <a:ext cx="1902466" cy="1954827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CC4C6A1-07B9-4775-9C7F-1BA5BB4B5D20}"/>
              </a:ext>
            </a:extLst>
          </p:cNvPr>
          <p:cNvSpPr txBox="1">
            <a:spLocks noChangeArrowheads="1"/>
          </p:cNvSpPr>
          <p:nvPr/>
        </p:nvSpPr>
        <p:spPr>
          <a:xfrm>
            <a:off x="464145" y="133184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Spinbelegung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dieses Jahr erst nach Ende der Coronapandemie im normalen Regelbetrieb möglich!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bis dahin werden euch im Praktikum Alternativen zum Ablegen eurer Sachen angeboten</a:t>
            </a:r>
          </a:p>
        </p:txBody>
      </p:sp>
    </p:spTree>
    <p:extLst>
      <p:ext uri="{BB962C8B-B14F-4D97-AF65-F5344CB8AC3E}">
        <p14:creationId xmlns:p14="http://schemas.microsoft.com/office/powerpoint/2010/main" val="4073284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5F950E-283B-4C9F-A7E5-D8451E4355AC}"/>
              </a:ext>
            </a:extLst>
          </p:cNvPr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Fachbibliothek Chemie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454412-2072-4437-99BB-6B6F61DE49A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Präsenzbibliothek für Chemie-Lehrbücher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Stillarbeitsplätze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schallgedämmte Seminarräume mit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Beamer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für Tutorien, Lerngruppen etc.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aktuell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coronabedingt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geschlossen</a:t>
            </a:r>
          </a:p>
        </p:txBody>
      </p:sp>
    </p:spTree>
    <p:extLst>
      <p:ext uri="{BB962C8B-B14F-4D97-AF65-F5344CB8AC3E}">
        <p14:creationId xmlns:p14="http://schemas.microsoft.com/office/powerpoint/2010/main" val="306000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CIP-Pool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Allgemeiner Computerraum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Anmeldung an PCs mit Studierendenaccount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Drucker und Scanner (keine Kopierer)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Viele lizensierte Programme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6D5E1C-E491-4A83-AA0E-8D8D1A880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876999"/>
            <a:ext cx="2371725" cy="19240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D836238-324D-4097-AF5C-9BC4067C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85" y="1350227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sollte hier sein?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Bachelor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Bachelor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Arts (Lehramt)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Biochemie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Bachelor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Neue Masterstudierende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Tatkräftige Helfer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3F6A8E-F2E1-4289-BA83-B6A9C374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24744"/>
            <a:ext cx="2814604" cy="23762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1DAF0E6-A0C1-41A2-998B-77E72876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99719"/>
            <a:ext cx="2009378" cy="20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641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Integrale (SI)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34076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Erweiterung des Studienhorizontes: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außercurriculare Module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Arbeitspraktika (1 Woche = 1 CP)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Kolloquien-Laufzettel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Diverse Kurse, z.B. Green Chemistry, Naturstoffe,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Kolloquienlaufzettel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Eine Prüfungsleistung in der Math-Nat muss erbracht werden (muss bestanden werden,  Note ist aber irrelevant) 	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336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 Personen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Prüfungsämter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Chemie: Frau Groth-Lüdtke, HS 117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B.A. Chemie: Frau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Danitz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HS 118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Biochemie: Frau Groth-Lüdtke, HS 117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M.Sc. Chemie: Frau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Danitz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HS 118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Studiengangskoordination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Chemie:	Prof.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Ruschewitz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B.A. Chemie:		Dr. von der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Gönna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B.Sc. Biochemie:	Prof.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Niefind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M.Sc. Chemie:	Prof.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Giernoth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Kölner Studierendenwerk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Studentisches Wohnen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Mensa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Psychosoziale Beratung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Rechtliche Beratung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BAföG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http://www.kstw.de/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InfoPoint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in der Universitätsstraße 16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825D56-3102-4074-BFAC-4403BDEF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1967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 - Mensa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90946" y="1252383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UniMensa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Zülpicher Straße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Speisepläne online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Bezahlung mit Mensakarte</a:t>
            </a:r>
          </a:p>
          <a:p>
            <a:pPr marL="0" indent="0">
              <a:buClr>
                <a:srgbClr val="457A93"/>
              </a:buClr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E8A484-99F1-4A3D-BB0F-40416E48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324" y="3749800"/>
            <a:ext cx="3147730" cy="20914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F99AC09-A53A-46C5-9CD1-8BAC0CD9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8" y="3749800"/>
            <a:ext cx="5243399" cy="20914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39259B9-5551-461D-90FC-8A1EF3295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1219370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9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605482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GDCh</a:t>
            </a:r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90946" y="1252383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57A93"/>
              </a:buClr>
              <a:buNone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Darüber erzählt euch jetzt der Alex was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7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Wichtiges im Internet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KLIPS2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https://klips2.uni-koeln.de/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Anmeldung zu Modulen und Prüfungen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ILIAS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https://www.ilias.uni-koeln.de/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Plattform für Lehrmaterialien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Webmail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https://webmail.uni-koeln.de/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Unimail-Adresse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Internetseite des Departments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https://chemie.uni-koeln.de/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Stundenpläne, Klausurtermine etc.</a:t>
            </a:r>
          </a:p>
          <a:p>
            <a:pPr marL="457200" lvl="1" indent="0">
              <a:buClr>
                <a:srgbClr val="457A93"/>
              </a:buClr>
              <a:buNone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4FC7CF0-18CB-43D2-ACA1-DC418568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49" y="837654"/>
            <a:ext cx="1438275" cy="14382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8634697-4E10-4179-899E-FCA48ACD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61" y="2279758"/>
            <a:ext cx="1771650" cy="17716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2B1652-BA49-4ED2-BE3D-4DBECA336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269" y="4051407"/>
            <a:ext cx="1609841" cy="16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Notwendiges zum Semesterstart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7544" y="1340768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Studierendenausweis „UC-Card“ (Mensa,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Bib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NRW-Ticket…)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Labor-Schutzkleidung (</a:t>
            </a:r>
            <a:r>
              <a:rPr lang="de-DE" altLang="de-DE" sz="28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VWR-Laden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Abwarten, was die Praktikumsleitung sagt!)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Kittel		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Schutzbrille	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Handschuhe	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Grundausrüstung (</a:t>
            </a:r>
            <a:r>
              <a:rPr lang="de-DE" altLang="de-DE" sz="28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VWR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 Siehe oben!)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Laborversicherung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Module auf KLIPS belegen (erste Vorlesungswoche)</a:t>
            </a:r>
          </a:p>
        </p:txBody>
      </p:sp>
    </p:spTree>
    <p:extLst>
      <p:ext uri="{BB962C8B-B14F-4D97-AF65-F5344CB8AC3E}">
        <p14:creationId xmlns:p14="http://schemas.microsoft.com/office/powerpoint/2010/main" val="39208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Weitere Veranstaltungen der Fachschaft: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28.10.: Campus- und Stadtrallye – Einteilung der Gruppen am Ende dieses Treffens!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29.10.: Digitales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Pubquiz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– Einteilung der Gruppen am Ende dieses Treffens!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Stipendien-Infoveranstaltung 10.11. </a:t>
            </a: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16 Uhr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Sicherheitsbelehrung Praktikum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Anmeldefrist Physikpraktikum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Praktikumsbeginn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(s. KLIPS2)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Weihnachten:	Feuerzangenbowle (hoffentlich)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Januar:		Probeklausur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AlC</a:t>
            </a:r>
            <a:endParaRPr lang="de-DE" altLang="de-DE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A43B5B-A915-4BBD-9E62-D3E02B38CF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148" y="0"/>
            <a:ext cx="1556792" cy="15567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12ABEC9-56DB-4CD3-A05A-677E5A982F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1352" y="0"/>
            <a:ext cx="1556792" cy="15567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7CABA-2F59-4351-8FE0-5CCB861329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6944" y="0"/>
            <a:ext cx="1556792" cy="15567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A62C03-282F-4784-A95A-460574320D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4560" y="0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6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179512" y="126876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</a:p>
          <a:p>
            <a:pPr algn="ctr"/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danach: Kennenlernrunde und Spiele in kleineren Gruppen! </a:t>
            </a:r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4400" b="1" dirty="0">
              <a:solidFill>
                <a:srgbClr val="457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960586" y="269298"/>
            <a:ext cx="7206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…und wer ist wirklich da?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8D3CE-DFD4-43A7-94C1-3C7BAD64AF1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2089132"/>
            <a:ext cx="7776864" cy="3572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57A93"/>
              </a:buClr>
              <a:buNone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Bitte schreibt vor euren Zoom-Anzeigenamen:</a:t>
            </a:r>
          </a:p>
          <a:p>
            <a:pPr>
              <a:buClr>
                <a:srgbClr val="457A93"/>
              </a:buClr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Chemie Bachelor: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BSc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Chemie Lehramt: BA</a:t>
            </a:r>
          </a:p>
          <a:p>
            <a:pPr>
              <a:buClr>
                <a:srgbClr val="457A93"/>
              </a:buClr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Biochemie Bachelor: BC</a:t>
            </a:r>
          </a:p>
          <a:p>
            <a:pPr>
              <a:buClr>
                <a:srgbClr val="457A93"/>
              </a:buClr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Chemie Master: </a:t>
            </a:r>
            <a:r>
              <a:rPr lang="de-DE" alt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57A93"/>
              </a:buClr>
              <a:buNone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Also: xxx-[Euer Name]</a:t>
            </a:r>
          </a:p>
        </p:txBody>
      </p:sp>
    </p:spTree>
    <p:extLst>
      <p:ext uri="{BB962C8B-B14F-4D97-AF65-F5344CB8AC3E}">
        <p14:creationId xmlns:p14="http://schemas.microsoft.com/office/powerpoint/2010/main" val="38384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960586" y="269298"/>
            <a:ext cx="7206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…und wer ist wirklich da?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D8D3CE-DFD4-43A7-94C1-3C7BAD64AF1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2089133"/>
            <a:ext cx="7776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57A93"/>
              </a:buClr>
              <a:buNone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Nehmt doch zum Warmwerden an unserem kleinen Umfragespiel teil! </a:t>
            </a: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5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tut die Fachschaft?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Gremien zur Verbesserung des Studiums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Fachtutorien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Soziale Veranstaltungen (Semesterfahrten)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Bereitstellung Altklausuren/Physikhefte/ Gedächtnisprotokolle etc.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Lehrbuchsammlung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Studienbetreuung/Orientierungseinheit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Kicker (ab 15 Uhr)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Verkauf von Getränken 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785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gehört zur Fachschaft?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Fachschaftsrat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Gewählte studentische Vertreter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Tutoren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„Kollektive Nachhilfelehrer“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Aktive Freiwillige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Jeder kann sich engagieren! Kommt einfach mal zur Sitzung, wenn ihr Interesse habt!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  <a:t>Ihr alle</a:t>
            </a:r>
          </a:p>
          <a:p>
            <a:pPr lvl="1"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Fachschaftsrat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5 Vertreter, jährlich gewählt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Das Bindeglied zwischen Professoren und Studierenden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Studentische Vertreter in Gremien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Unsere Sprechzeiten findet ihr in der Fachschaft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5AB490-8606-4254-9CEA-383B3703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69742"/>
            <a:ext cx="1751792" cy="17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88640"/>
            <a:ext cx="1051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Fachschaftsrat</a:t>
            </a:r>
          </a:p>
        </p:txBody>
      </p:sp>
      <p:pic>
        <p:nvPicPr>
          <p:cNvPr id="3" name="Grafik 2" descr="Ein Bild, das Person, Frau, Kleidung, Brille enthält.&#10;&#10;Automatisch generierte Beschreibung">
            <a:extLst>
              <a:ext uri="{FF2B5EF4-FFF2-40B4-BE49-F238E27FC236}">
                <a16:creationId xmlns:a16="http://schemas.microsoft.com/office/drawing/2014/main" id="{B4376564-577F-45FA-889B-E2B3AA666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1" b="11340"/>
          <a:stretch/>
        </p:blipFill>
        <p:spPr>
          <a:xfrm>
            <a:off x="3474260" y="958081"/>
            <a:ext cx="1892179" cy="2457611"/>
          </a:xfrm>
          <a:prstGeom prst="rect">
            <a:avLst/>
          </a:prstGeom>
        </p:spPr>
      </p:pic>
      <p:pic>
        <p:nvPicPr>
          <p:cNvPr id="7" name="Grafik 6" descr="Ein Bild, das draußen, Person, Wasser, Mann enthält.&#10;&#10;Automatisch generierte Beschreibung">
            <a:extLst>
              <a:ext uri="{FF2B5EF4-FFF2-40B4-BE49-F238E27FC236}">
                <a16:creationId xmlns:a16="http://schemas.microsoft.com/office/drawing/2014/main" id="{3BDE3F1A-8477-4774-A591-90B005AD2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4609" r="13187" b="35733"/>
          <a:stretch/>
        </p:blipFill>
        <p:spPr>
          <a:xfrm>
            <a:off x="1623763" y="4210472"/>
            <a:ext cx="3073543" cy="1672034"/>
          </a:xfrm>
          <a:prstGeom prst="rect">
            <a:avLst/>
          </a:prstGeom>
        </p:spPr>
      </p:pic>
      <p:pic>
        <p:nvPicPr>
          <p:cNvPr id="16" name="Grafik 15" descr="Ein Bild, das draußen, Person, Straße, Gras enthält.&#10;&#10;Automatisch generierte Beschreibung">
            <a:extLst>
              <a:ext uri="{FF2B5EF4-FFF2-40B4-BE49-F238E27FC236}">
                <a16:creationId xmlns:a16="http://schemas.microsoft.com/office/drawing/2014/main" id="{F896C105-93D4-4257-8239-E9DCBC4496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9" r="43232" b="11758"/>
          <a:stretch/>
        </p:blipFill>
        <p:spPr>
          <a:xfrm>
            <a:off x="5469036" y="3928864"/>
            <a:ext cx="2078968" cy="2016224"/>
          </a:xfrm>
          <a:prstGeom prst="rect">
            <a:avLst/>
          </a:prstGeom>
        </p:spPr>
      </p:pic>
      <p:pic>
        <p:nvPicPr>
          <p:cNvPr id="18" name="Grafik 17" descr="Ein Bild, das Person, draußen, Mann, Tisch enthält.&#10;&#10;Automatisch generierte Beschreibung">
            <a:extLst>
              <a:ext uri="{FF2B5EF4-FFF2-40B4-BE49-F238E27FC236}">
                <a16:creationId xmlns:a16="http://schemas.microsoft.com/office/drawing/2014/main" id="{6F74432A-0719-4C49-B705-5D1437FECA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5"/>
          <a:stretch/>
        </p:blipFill>
        <p:spPr>
          <a:xfrm>
            <a:off x="6343262" y="980728"/>
            <a:ext cx="1892180" cy="2305679"/>
          </a:xfrm>
          <a:prstGeom prst="rect">
            <a:avLst/>
          </a:prstGeom>
        </p:spPr>
      </p:pic>
      <p:pic>
        <p:nvPicPr>
          <p:cNvPr id="4" name="Grafik 3" descr="Ein Bild, das Gebäude, draußen, Gras, Haus enthält.&#10;&#10;Automatisch generierte Beschreibung">
            <a:extLst>
              <a:ext uri="{FF2B5EF4-FFF2-40B4-BE49-F238E27FC236}">
                <a16:creationId xmlns:a16="http://schemas.microsoft.com/office/drawing/2014/main" id="{CFEA03B4-87B9-4F60-959D-4D1EC68F8A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28864" r="27372" b="35300"/>
          <a:stretch/>
        </p:blipFill>
        <p:spPr>
          <a:xfrm>
            <a:off x="1059325" y="980728"/>
            <a:ext cx="1741414" cy="24576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CA23E3-A16C-4356-864D-404C6CEFD5BE}"/>
              </a:ext>
            </a:extLst>
          </p:cNvPr>
          <p:cNvSpPr txBox="1"/>
          <p:nvPr/>
        </p:nvSpPr>
        <p:spPr>
          <a:xfrm>
            <a:off x="1546862" y="3422202"/>
            <a:ext cx="79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Rose</a:t>
            </a:r>
            <a:endParaRPr lang="en-GB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C336DA-C7C1-403D-861D-63890A32190F}"/>
              </a:ext>
            </a:extLst>
          </p:cNvPr>
          <p:cNvSpPr txBox="1"/>
          <p:nvPr/>
        </p:nvSpPr>
        <p:spPr>
          <a:xfrm>
            <a:off x="4139952" y="3399383"/>
            <a:ext cx="85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Kathi</a:t>
            </a:r>
            <a:endParaRPr lang="en-GB" sz="24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623B3CD-0DAC-47FE-9488-71C82C75CA51}"/>
              </a:ext>
            </a:extLst>
          </p:cNvPr>
          <p:cNvSpPr txBox="1"/>
          <p:nvPr/>
        </p:nvSpPr>
        <p:spPr>
          <a:xfrm>
            <a:off x="6948264" y="3284984"/>
            <a:ext cx="65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Nils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3E38BC-C77E-46D7-8F82-22616D83186A}"/>
              </a:ext>
            </a:extLst>
          </p:cNvPr>
          <p:cNvSpPr txBox="1"/>
          <p:nvPr/>
        </p:nvSpPr>
        <p:spPr>
          <a:xfrm>
            <a:off x="6089553" y="5949280"/>
            <a:ext cx="85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Nora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818D6B-4A63-42BD-AF03-8AAA2CF18555}"/>
              </a:ext>
            </a:extLst>
          </p:cNvPr>
          <p:cNvSpPr txBox="1"/>
          <p:nvPr/>
        </p:nvSpPr>
        <p:spPr>
          <a:xfrm>
            <a:off x="2496207" y="5919663"/>
            <a:ext cx="112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Milena</a:t>
            </a:r>
          </a:p>
        </p:txBody>
      </p:sp>
    </p:spTree>
    <p:extLst>
      <p:ext uri="{BB962C8B-B14F-4D97-AF65-F5344CB8AC3E}">
        <p14:creationId xmlns:p14="http://schemas.microsoft.com/office/powerpoint/2010/main" val="18394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317450" y="130582"/>
            <a:ext cx="8319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457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Getränke (leider nicht während Corona!)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95536" y="1556792"/>
            <a:ext cx="77768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Kölsch 0,5 L		1,20€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Pils 0,33 L		1,00€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Softdrink 0,33L	1,00€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Wasser	0,7 L		0,50€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Tasse Kaffee		0,30€</a:t>
            </a:r>
          </a:p>
          <a:p>
            <a:pPr>
              <a:buClr>
                <a:srgbClr val="457A93"/>
              </a:buClr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Wassereis		0,10€</a:t>
            </a: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A0D35F-EA57-4352-B20A-B1CE0EEB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052" y="1780656"/>
            <a:ext cx="2656456" cy="26564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F3E4143-30BA-4E5B-927A-2A16B3DBA7BA}"/>
              </a:ext>
            </a:extLst>
          </p:cNvPr>
          <p:cNvSpPr txBox="1"/>
          <p:nvPr/>
        </p:nvSpPr>
        <p:spPr>
          <a:xfrm>
            <a:off x="507468" y="5415320"/>
            <a:ext cx="8129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KEIN BIER VOR </a:t>
            </a:r>
            <a:r>
              <a:rPr lang="de-DE" sz="3200" b="1" strike="sngStrike" dirty="0"/>
              <a:t>VIER</a:t>
            </a:r>
            <a:r>
              <a:rPr lang="de-DE" sz="3200" b="1" dirty="0"/>
              <a:t> Zwölf!</a:t>
            </a:r>
          </a:p>
          <a:p>
            <a:pPr algn="ctr"/>
            <a:r>
              <a:rPr lang="de-DE" sz="3200" dirty="0"/>
              <a:t>(außer nach Prüfungen)</a:t>
            </a:r>
          </a:p>
        </p:txBody>
      </p:sp>
    </p:spTree>
    <p:extLst>
      <p:ext uri="{BB962C8B-B14F-4D97-AF65-F5344CB8AC3E}">
        <p14:creationId xmlns:p14="http://schemas.microsoft.com/office/powerpoint/2010/main" val="38230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Bildschirmpräsentation (4:3)</PresentationFormat>
  <Paragraphs>205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zu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Rose Jordan</cp:lastModifiedBy>
  <cp:revision>536</cp:revision>
  <dcterms:created xsi:type="dcterms:W3CDTF">2016-07-01T09:02:19Z</dcterms:created>
  <dcterms:modified xsi:type="dcterms:W3CDTF">2020-10-27T12:59:10Z</dcterms:modified>
</cp:coreProperties>
</file>